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349" r:id="rId4"/>
    <p:sldId id="331" r:id="rId5"/>
    <p:sldId id="332" r:id="rId6"/>
    <p:sldId id="333" r:id="rId7"/>
    <p:sldId id="351" r:id="rId8"/>
    <p:sldId id="257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000000"/>
    <a:srgbClr val="1AFFFF"/>
    <a:srgbClr val="FFFFF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4" autoAdjust="0"/>
    <p:restoredTop sz="94022" autoAdjust="0"/>
  </p:normalViewPr>
  <p:slideViewPr>
    <p:cSldViewPr snapToGrid="0" snapToObjects="1"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593667"/>
            <a:ext cx="7279413" cy="1459719"/>
          </a:xfrm>
        </p:spPr>
        <p:txBody>
          <a:bodyPr>
            <a:noAutofit/>
          </a:bodyPr>
          <a:lstStyle/>
          <a:p>
            <a:r>
              <a:rPr lang="en-US" dirty="0"/>
              <a:t>Effective Mentorship in Research Communication</a:t>
            </a:r>
            <a:endParaRPr lang="en-US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Arrive on time and keep to time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Attend 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Cell phones on silent - calls made on breaks</a:t>
            </a:r>
          </a:p>
          <a:p>
            <a:pPr>
              <a:spcAft>
                <a:spcPts val="500"/>
              </a:spcAft>
            </a:pPr>
            <a:r>
              <a:rPr lang="en-GB" sz="9200" dirty="0"/>
              <a:t>Respectful challenge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Actively 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learning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Respect 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8738A-A431-4DCC-A4AA-0EE1AE18D14D}"/>
              </a:ext>
            </a:extLst>
          </p:cNvPr>
          <p:cNvSpPr txBox="1"/>
          <p:nvPr/>
        </p:nvSpPr>
        <p:spPr>
          <a:xfrm>
            <a:off x="471053" y="1233052"/>
            <a:ext cx="839585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Module 7: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r>
              <a:rPr lang="en-US" altLang="en-US" sz="4000" dirty="0">
                <a:solidFill>
                  <a:srgbClr val="5784CC"/>
                </a:solidFill>
                <a:latin typeface="Georgia" panose="02040502050405020303" pitchFamily="18" charset="0"/>
              </a:rPr>
              <a:t>Communicating scientific research to key audiences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6A0A87C-804F-4A27-868E-1A4D5836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53" y="3768436"/>
            <a:ext cx="7786256" cy="2036616"/>
          </a:xfrm>
        </p:spPr>
        <p:txBody>
          <a:bodyPr>
            <a:noAutofit/>
          </a:bodyPr>
          <a:lstStyle/>
          <a:p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– Preparing oral and poster</a:t>
            </a:r>
            <a:b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presentations</a:t>
            </a: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4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– Communicating specialized information to the public</a:t>
            </a: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36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3E703E-02A0-4926-A16B-126D5BE04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FEBD1-2FE6-4F08-81CB-AEDBD7CA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4648-F862-41FA-B8F1-E09BB567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22A828-8D7E-4CC1-89E4-6F0065CAEEA8}"/>
              </a:ext>
            </a:extLst>
          </p:cNvPr>
          <p:cNvSpPr txBox="1"/>
          <p:nvPr/>
        </p:nvSpPr>
        <p:spPr>
          <a:xfrm>
            <a:off x="491064" y="1728721"/>
            <a:ext cx="7960209" cy="4965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GB" sz="3000" dirty="0">
                <a:solidFill>
                  <a:srgbClr val="666666"/>
                </a:solidFill>
              </a:rPr>
              <a:t>Start early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Obtain and follow any instructions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Consider the audience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Condense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Get feedback from others (including good proofreaders)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Revise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sz="3000" dirty="0">
                <a:solidFill>
                  <a:srgbClr val="666666"/>
                </a:solidFill>
              </a:rPr>
              <a:t>Rehearse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en-US" altLang="en-US" sz="3000" dirty="0">
                <a:solidFill>
                  <a:srgbClr val="666666"/>
                </a:solidFill>
              </a:rPr>
              <a:t>Be positive</a:t>
            </a:r>
            <a:endParaRPr lang="en-GB" sz="3000" b="1" dirty="0">
              <a:solidFill>
                <a:srgbClr val="666666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A8177D-0305-47CE-B998-81DB10F1DA7B}"/>
              </a:ext>
            </a:extLst>
          </p:cNvPr>
          <p:cNvSpPr txBox="1">
            <a:spLocks/>
          </p:cNvSpPr>
          <p:nvPr/>
        </p:nvSpPr>
        <p:spPr>
          <a:xfrm>
            <a:off x="491063" y="1000603"/>
            <a:ext cx="8195735" cy="8004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dirty="0"/>
              <a:t>Tips</a:t>
            </a:r>
            <a:r>
              <a:rPr lang="en-US" altLang="en-US" sz="3500" dirty="0"/>
              <a:t> for both oral &amp; poster presentations</a:t>
            </a:r>
          </a:p>
        </p:txBody>
      </p:sp>
    </p:spTree>
    <p:extLst>
      <p:ext uri="{BB962C8B-B14F-4D97-AF65-F5344CB8AC3E}">
        <p14:creationId xmlns:p14="http://schemas.microsoft.com/office/powerpoint/2010/main" val="157245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08399-FF9C-41ED-83EC-85980FE9C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DB680-7B93-44F5-BB3C-CEC6DEA36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7E096-3965-42D2-A738-1CFA3719D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F5F41F-1CAB-4B19-95CB-06DBBF9B1D53}"/>
              </a:ext>
            </a:extLst>
          </p:cNvPr>
          <p:cNvSpPr txBox="1"/>
          <p:nvPr/>
        </p:nvSpPr>
        <p:spPr>
          <a:xfrm>
            <a:off x="778933" y="1299327"/>
            <a:ext cx="768773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dirty="0"/>
          </a:p>
          <a:p>
            <a:r>
              <a:rPr lang="en-GB" sz="2800" dirty="0">
                <a:solidFill>
                  <a:srgbClr val="5784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O: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together a checklist of useful tips for your mentees to help them prepare an oral presentation (think detail!) You have approx. 10 mins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5784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P: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Put together a checklist of useful tips for your mentees to help them prepare a poster presentation (think detail!) You have approx. 10 mins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111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C311EA-AD7C-4A8D-94F3-D43AB4B09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8586D9-0BC4-4297-A2A1-0A9B77932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C2542-D5C6-46C8-B078-B0A56555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E95510E7-3642-477F-AEAB-A2802E3FCD30}"/>
              </a:ext>
            </a:extLst>
          </p:cNvPr>
          <p:cNvSpPr txBox="1">
            <a:spLocks/>
          </p:cNvSpPr>
          <p:nvPr/>
        </p:nvSpPr>
        <p:spPr>
          <a:xfrm>
            <a:off x="725819" y="1727203"/>
            <a:ext cx="7772400" cy="414866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r>
              <a:rPr lang="en-US" altLang="en-US" sz="3600" dirty="0"/>
              <a:t>A final tip for both oral and poster presentations</a:t>
            </a:r>
            <a:br>
              <a:rPr lang="en-US" altLang="en-US" sz="4000" dirty="0"/>
            </a:br>
            <a:br>
              <a:rPr lang="en-US" altLang="en-US" sz="3600" dirty="0"/>
            </a:br>
            <a:r>
              <a:rPr lang="en-US" altLang="en-US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experience to enhance your future presentations, publications and research.</a:t>
            </a:r>
            <a:b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033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day or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499824"/>
            <a:ext cx="8229600" cy="35188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thing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that you have, related to what has been covered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853CD71-5A35-49B2-B63C-178620A086B1}"/>
</file>

<file path=customXml/itemProps2.xml><?xml version="1.0" encoding="utf-8"?>
<ds:datastoreItem xmlns:ds="http://schemas.openxmlformats.org/officeDocument/2006/customXml" ds:itemID="{01A65AA7-F50C-4347-82ED-E1B6DB406158}"/>
</file>

<file path=customXml/itemProps3.xml><?xml version="1.0" encoding="utf-8"?>
<ds:datastoreItem xmlns:ds="http://schemas.openxmlformats.org/officeDocument/2006/customXml" ds:itemID="{6E6D2588-17D7-4842-9D6C-94019E7F78AF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3187</TotalTime>
  <Words>430</Words>
  <Application>Microsoft Office PowerPoint</Application>
  <PresentationFormat>On-screen Show (4:3)</PresentationFormat>
  <Paragraphs>61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Georgia</vt:lpstr>
      <vt:lpstr>INASP 2016 Presentation</vt:lpstr>
      <vt:lpstr>Effective Mentorship in Research Communication</vt:lpstr>
      <vt:lpstr>PowerPoint Presentation</vt:lpstr>
      <vt:lpstr>A – Preparing oral and poster       presentations  B – Communicating specialized information to the public    </vt:lpstr>
      <vt:lpstr>PowerPoint Presentation</vt:lpstr>
      <vt:lpstr>PowerPoint Presentation</vt:lpstr>
      <vt:lpstr>PowerPoint Presentation</vt:lpstr>
      <vt:lpstr>End of day or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216</cp:revision>
  <cp:lastPrinted>2018-02-02T12:12:20Z</cp:lastPrinted>
  <dcterms:created xsi:type="dcterms:W3CDTF">2016-10-26T10:34:56Z</dcterms:created>
  <dcterms:modified xsi:type="dcterms:W3CDTF">2018-02-28T11:16:01Z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