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49" r:id="rId3"/>
    <p:sldId id="257" r:id="rId4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4" autoAdjust="0"/>
    <p:restoredTop sz="94384" autoAdjust="0"/>
  </p:normalViewPr>
  <p:slideViewPr>
    <p:cSldViewPr snapToGrid="0" snapToObjects="1">
      <p:cViewPr varScale="1">
        <p:scale>
          <a:sx n="74" d="100"/>
          <a:sy n="74" d="100"/>
        </p:scale>
        <p:origin x="132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471053" y="1223873"/>
            <a:ext cx="839585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8: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r>
              <a:rPr lang="en-US" altLang="en-US" sz="4000" dirty="0">
                <a:solidFill>
                  <a:srgbClr val="5784CC"/>
                </a:solidFill>
                <a:latin typeface="Georgia" panose="02040502050405020303" pitchFamily="18" charset="0"/>
              </a:rPr>
              <a:t>General resources and closing of workshop</a:t>
            </a:r>
          </a:p>
          <a:p>
            <a:endParaRPr lang="en-US" altLang="en-US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resources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 activity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evaluation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circle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certificates</a:t>
            </a:r>
          </a:p>
        </p:txBody>
      </p:sp>
    </p:spTree>
    <p:extLst>
      <p:ext uri="{BB962C8B-B14F-4D97-AF65-F5344CB8AC3E}">
        <p14:creationId xmlns:p14="http://schemas.microsoft.com/office/powerpoint/2010/main" val="353036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21D0EF3-1B31-4CCF-9AD5-7A5173F78A64}"/>
</file>

<file path=customXml/itemProps2.xml><?xml version="1.0" encoding="utf-8"?>
<ds:datastoreItem xmlns:ds="http://schemas.openxmlformats.org/officeDocument/2006/customXml" ds:itemID="{182D2B5F-71B1-447A-8B9E-56DF2F449CEB}"/>
</file>

<file path=customXml/itemProps3.xml><?xml version="1.0" encoding="utf-8"?>
<ds:datastoreItem xmlns:ds="http://schemas.openxmlformats.org/officeDocument/2006/customXml" ds:itemID="{37C8B36B-9A65-4C19-9CA8-D5401F09533C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3310</TotalTime>
  <Words>270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223</cp:revision>
  <cp:lastPrinted>2018-02-02T12:12:20Z</cp:lastPrinted>
  <dcterms:created xsi:type="dcterms:W3CDTF">2016-10-26T10:34:56Z</dcterms:created>
  <dcterms:modified xsi:type="dcterms:W3CDTF">2018-02-28T18:32:20Z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