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73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78979-1FE5-4ED6-8916-9274569458D5}" type="datetimeFigureOut">
              <a:rPr lang="en-US" smtClean="0"/>
              <a:pPr/>
              <a:t>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10D27-63CE-4D86-B039-FA93D40D85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11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78979-1FE5-4ED6-8916-9274569458D5}" type="datetimeFigureOut">
              <a:rPr lang="en-US" smtClean="0"/>
              <a:pPr/>
              <a:t>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10D27-63CE-4D86-B039-FA93D40D85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666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78979-1FE5-4ED6-8916-9274569458D5}" type="datetimeFigureOut">
              <a:rPr lang="en-US" smtClean="0"/>
              <a:pPr/>
              <a:t>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10D27-63CE-4D86-B039-FA93D40D85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219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78979-1FE5-4ED6-8916-9274569458D5}" type="datetimeFigureOut">
              <a:rPr lang="en-US" smtClean="0"/>
              <a:pPr/>
              <a:t>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10D27-63CE-4D86-B039-FA93D40D85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575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78979-1FE5-4ED6-8916-9274569458D5}" type="datetimeFigureOut">
              <a:rPr lang="en-US" smtClean="0"/>
              <a:pPr/>
              <a:t>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10D27-63CE-4D86-B039-FA93D40D85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367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78979-1FE5-4ED6-8916-9274569458D5}" type="datetimeFigureOut">
              <a:rPr lang="en-US" smtClean="0"/>
              <a:pPr/>
              <a:t>2/4/2016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10D27-63CE-4D86-B039-FA93D40D85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151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78979-1FE5-4ED6-8916-9274569458D5}" type="datetimeFigureOut">
              <a:rPr lang="en-US" smtClean="0"/>
              <a:pPr/>
              <a:t>2/4/2016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10D27-63CE-4D86-B039-FA93D40D85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216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78979-1FE5-4ED6-8916-9274569458D5}" type="datetimeFigureOut">
              <a:rPr lang="en-US" smtClean="0"/>
              <a:pPr/>
              <a:t>2/4/2016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10D27-63CE-4D86-B039-FA93D40D85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467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78979-1FE5-4ED6-8916-9274569458D5}" type="datetimeFigureOut">
              <a:rPr lang="en-US" smtClean="0"/>
              <a:pPr/>
              <a:t>2/4/2016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10D27-63CE-4D86-B039-FA93D40D85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28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78979-1FE5-4ED6-8916-9274569458D5}" type="datetimeFigureOut">
              <a:rPr lang="en-US" smtClean="0"/>
              <a:pPr/>
              <a:t>2/4/2016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10D27-63CE-4D86-B039-FA93D40D85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337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78979-1FE5-4ED6-8916-9274569458D5}" type="datetimeFigureOut">
              <a:rPr lang="en-US" smtClean="0"/>
              <a:pPr/>
              <a:t>2/4/2016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10D27-63CE-4D86-B039-FA93D40D85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877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278979-1FE5-4ED6-8916-9274569458D5}" type="datetimeFigureOut">
              <a:rPr lang="en-US" smtClean="0"/>
              <a:pPr/>
              <a:t>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510D27-63CE-4D86-B039-FA93D40D85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255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ezumahnk@yahoo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creativecommons.org/licenses/by-sa/4.0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CONCEPT </a:t>
            </a:r>
            <a:r>
              <a:rPr lang="en-US" dirty="0"/>
              <a:t>OF QUALITATIVE RESEARCH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2000" dirty="0" err="1"/>
              <a:t>Nkoli</a:t>
            </a:r>
            <a:r>
              <a:rPr lang="en-US" sz="2000" dirty="0"/>
              <a:t> </a:t>
            </a:r>
            <a:r>
              <a:rPr lang="en-US" sz="2000" dirty="0" err="1" smtClean="0"/>
              <a:t>Ezumah</a:t>
            </a:r>
            <a:r>
              <a:rPr lang="en-US" sz="2000" dirty="0" smtClean="0"/>
              <a:t> (</a:t>
            </a:r>
            <a:r>
              <a:rPr lang="en-GB" sz="2000" u="sng" dirty="0" smtClean="0">
                <a:hlinkClick r:id="rId2"/>
              </a:rPr>
              <a:t>ezumahnk@yahoo.com</a:t>
            </a:r>
            <a:r>
              <a:rPr lang="en-GB" sz="2000" dirty="0"/>
              <a:t>)</a:t>
            </a:r>
            <a:endParaRPr lang="en-US" sz="2000" dirty="0"/>
          </a:p>
          <a:p>
            <a:r>
              <a:rPr lang="en-US" sz="2000" dirty="0"/>
              <a:t>University of Nigeria, </a:t>
            </a:r>
            <a:r>
              <a:rPr lang="en-US" sz="2000" dirty="0" err="1"/>
              <a:t>Nsukka</a:t>
            </a:r>
            <a:r>
              <a:rPr lang="en-US" sz="2000" dirty="0"/>
              <a:t> (UNN)</a:t>
            </a:r>
          </a:p>
          <a:p>
            <a:r>
              <a:rPr lang="en-US" sz="2000" dirty="0"/>
              <a:t>UNN-AuthorAID Workshop on Qualitative Research Writing (supported by an AuthorAID workshop grant)</a:t>
            </a:r>
          </a:p>
          <a:p>
            <a:endParaRPr lang="en-US" sz="2000" dirty="0"/>
          </a:p>
          <a:p>
            <a:r>
              <a:rPr lang="en-US" sz="2000" dirty="0"/>
              <a:t>9 – 10 Dec </a:t>
            </a:r>
            <a:r>
              <a:rPr lang="en-US" sz="2000" dirty="0" smtClean="0"/>
              <a:t>2015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332039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Quantitative: Major </a:t>
            </a:r>
            <a:r>
              <a:rPr lang="en-US" dirty="0"/>
              <a:t>technique used in </a:t>
            </a:r>
            <a:r>
              <a:rPr lang="en-US" dirty="0" smtClean="0"/>
              <a:t>generating </a:t>
            </a:r>
            <a:r>
              <a:rPr lang="en-US" dirty="0"/>
              <a:t>data is the </a:t>
            </a:r>
            <a:r>
              <a:rPr lang="en-US" dirty="0" smtClean="0"/>
              <a:t>questionnaire</a:t>
            </a:r>
          </a:p>
          <a:p>
            <a:r>
              <a:rPr lang="en-US" dirty="0" smtClean="0"/>
              <a:t>Qualitative: Makes </a:t>
            </a:r>
            <a:r>
              <a:rPr lang="en-US" dirty="0"/>
              <a:t>use of In-depth interviews, Key informant interviews, case studies, participant observations, focus group interviews </a:t>
            </a:r>
            <a:r>
              <a:rPr lang="en-US" dirty="0" err="1" smtClean="0"/>
              <a:t>etc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13552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7"/>
          <p:cNvSpPr txBox="1">
            <a:spLocks/>
          </p:cNvSpPr>
          <p:nvPr/>
        </p:nvSpPr>
        <p:spPr>
          <a:xfrm>
            <a:off x="722313" y="4410393"/>
            <a:ext cx="7772400" cy="15001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GB" dirty="0"/>
          </a:p>
        </p:txBody>
      </p:sp>
      <p:pic>
        <p:nvPicPr>
          <p:cNvPr id="1028" name="Picture 4" descr="Creative Commons License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514600"/>
            <a:ext cx="1828800" cy="644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304800" y="3533230"/>
            <a:ext cx="80009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This work is licensed under a Creative Commons Attribution-</a:t>
            </a:r>
            <a:r>
              <a:rPr lang="en-US" dirty="0" err="1"/>
              <a:t>ShareAlike</a:t>
            </a:r>
            <a:r>
              <a:rPr lang="en-US" dirty="0"/>
              <a:t> 4.0 International License (</a:t>
            </a:r>
            <a:r>
              <a:rPr lang="en-US" dirty="0">
                <a:hlinkClick r:id="rId2"/>
              </a:rPr>
              <a:t>http://creativecommons.org/licenses/by-sa/4.0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)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806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Two main types of research approaches are used in studying social phenomenon are quantitative and qualitative research methods.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0897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Quantitative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Quantitative research takes a positivist approach.  It seeks to measure the phenomenon </a:t>
            </a:r>
            <a:r>
              <a:rPr lang="en-US" dirty="0" smtClean="0"/>
              <a:t>under study </a:t>
            </a:r>
            <a:r>
              <a:rPr lang="en-US" dirty="0"/>
              <a:t>objectively with methods that are observable and also measurable. Hence statistical data are used in quantitative research.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646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Qualitative method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According to </a:t>
            </a:r>
            <a:r>
              <a:rPr lang="en-US" dirty="0" err="1" smtClean="0"/>
              <a:t>Malterud</a:t>
            </a:r>
            <a:r>
              <a:rPr lang="en-US" dirty="0" smtClean="0"/>
              <a:t> 2001, </a:t>
            </a:r>
          </a:p>
          <a:p>
            <a:pPr marL="0" indent="0">
              <a:buNone/>
            </a:pPr>
            <a:r>
              <a:rPr lang="en-US" dirty="0" smtClean="0"/>
              <a:t>The aim of qualitative research is to identify the meaning of a social phenomenon the way  the participants experience it  and also perceive it.</a:t>
            </a:r>
          </a:p>
        </p:txBody>
      </p:sp>
    </p:spTree>
    <p:extLst>
      <p:ext uri="{BB962C8B-B14F-4D97-AF65-F5344CB8AC3E}">
        <p14:creationId xmlns:p14="http://schemas.microsoft.com/office/powerpoint/2010/main" val="2825311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Qualitative research </a:t>
            </a:r>
            <a:r>
              <a:rPr lang="en-US" dirty="0"/>
              <a:t>(</a:t>
            </a:r>
            <a:r>
              <a:rPr lang="en-US" dirty="0" smtClean="0"/>
              <a:t>contd.)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tends to be naturalist</a:t>
            </a:r>
          </a:p>
          <a:p>
            <a:r>
              <a:rPr lang="en-US" dirty="0" smtClean="0"/>
              <a:t>does not seek objectivity</a:t>
            </a:r>
          </a:p>
          <a:p>
            <a:r>
              <a:rPr lang="en-US" dirty="0" smtClean="0"/>
              <a:t>focuses on understanding the phenomenon being studied in a natural setting.</a:t>
            </a:r>
          </a:p>
          <a:p>
            <a:r>
              <a:rPr lang="en-US" dirty="0" smtClean="0"/>
              <a:t>The emphasis is to be able to obtain the meanings, notions/views and experiences of the participants.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3339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Qualitative research (contd.)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Brynon</a:t>
            </a:r>
            <a:r>
              <a:rPr lang="en-US" dirty="0"/>
              <a:t> 1998 also mentioned </a:t>
            </a:r>
            <a:r>
              <a:rPr lang="en-US" dirty="0" smtClean="0"/>
              <a:t>the following:</a:t>
            </a:r>
          </a:p>
          <a:p>
            <a:r>
              <a:rPr lang="en-US" dirty="0" smtClean="0"/>
              <a:t>that </a:t>
            </a:r>
            <a:r>
              <a:rPr lang="en-US" dirty="0"/>
              <a:t>a major characteristic of qualitative research is that it enables a researcher to understand the social </a:t>
            </a:r>
            <a:r>
              <a:rPr lang="en-US" dirty="0" smtClean="0"/>
              <a:t>phenomenon</a:t>
            </a:r>
          </a:p>
          <a:p>
            <a:r>
              <a:rPr lang="en-US" dirty="0" smtClean="0"/>
              <a:t>the </a:t>
            </a:r>
            <a:r>
              <a:rPr lang="en-US" dirty="0"/>
              <a:t>meanings attributed to them by participants in the social setting or context in which they occur. </a:t>
            </a:r>
          </a:p>
        </p:txBody>
      </p:sp>
    </p:spTree>
    <p:extLst>
      <p:ext uri="{BB962C8B-B14F-4D97-AF65-F5344CB8AC3E}">
        <p14:creationId xmlns:p14="http://schemas.microsoft.com/office/powerpoint/2010/main" val="8489782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Specific differences </a:t>
            </a:r>
            <a:r>
              <a:rPr lang="en-US" dirty="0"/>
              <a:t>between Quantitative and Qualitative research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Positivist Vs Naturalistic</a:t>
            </a:r>
          </a:p>
          <a:p>
            <a:r>
              <a:rPr lang="en-US" dirty="0"/>
              <a:t>Assumes one reality vs multiple realities because different people have different experiences</a:t>
            </a:r>
          </a:p>
          <a:p>
            <a:r>
              <a:rPr lang="en-US" dirty="0"/>
              <a:t>Seeks to predict, explore and test hypotheses vs Seeks to explore meanings and beliefs of people which will be useful in providing explanations and interpretations of their reality through a subjective and naturalistic methods (not experimental method)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9238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Differences </a:t>
            </a:r>
            <a:r>
              <a:rPr lang="en-US" dirty="0"/>
              <a:t>in techniques used in quantitative and qualitative research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Quantitative: Extensive </a:t>
            </a:r>
            <a:r>
              <a:rPr lang="en-US" dirty="0"/>
              <a:t>in nature and seeks representativeness of the sample used and is statistically </a:t>
            </a:r>
            <a:r>
              <a:rPr lang="en-US" dirty="0" smtClean="0"/>
              <a:t>derived.  </a:t>
            </a:r>
          </a:p>
          <a:p>
            <a:r>
              <a:rPr lang="en-US" dirty="0" smtClean="0"/>
              <a:t>Qualitative: Sample </a:t>
            </a:r>
            <a:r>
              <a:rPr lang="en-US" dirty="0"/>
              <a:t>is small; emphasis is not on statistical representativeness but on symbolic representation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09078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352</Words>
  <Application>Microsoft Office PowerPoint</Application>
  <PresentationFormat>On-screen Show (4:3)</PresentationFormat>
  <Paragraphs>32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 CONCEPT OF QUALITATIVE RESEARCH </vt:lpstr>
      <vt:lpstr>PowerPoint Presentation</vt:lpstr>
      <vt:lpstr>PowerPoint Presentation</vt:lpstr>
      <vt:lpstr>Quantitative research</vt:lpstr>
      <vt:lpstr>Qualitative method </vt:lpstr>
      <vt:lpstr>Qualitative research (contd.)</vt:lpstr>
      <vt:lpstr>Qualitative research (contd.)</vt:lpstr>
      <vt:lpstr> Specific differences between Quantitative and Qualitative research </vt:lpstr>
      <vt:lpstr> Differences in techniques used in quantitative and qualitative research </vt:lpstr>
      <vt:lpstr>Examples of techniques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CONCEPT OF QUALITATIVE RESEARCH</dc:title>
  <dc:creator>Prof. Nkoli Ezumah</dc:creator>
  <cp:lastModifiedBy>Ravi Murugesan</cp:lastModifiedBy>
  <cp:revision>8</cp:revision>
  <dcterms:created xsi:type="dcterms:W3CDTF">2015-12-10T12:33:11Z</dcterms:created>
  <dcterms:modified xsi:type="dcterms:W3CDTF">2016-02-04T07:01:51Z</dcterms:modified>
</cp:coreProperties>
</file>